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3716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6784" autoAdjust="0"/>
  </p:normalViewPr>
  <p:slideViewPr>
    <p:cSldViewPr snapToGrid="0" snapToObjects="1">
      <p:cViewPr>
        <p:scale>
          <a:sx n="120" d="100"/>
          <a:sy n="120" d="100"/>
        </p:scale>
        <p:origin x="-16" y="-80"/>
      </p:cViewPr>
      <p:guideLst>
        <p:guide orient="horz" pos="216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130428"/>
            <a:ext cx="116586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9601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8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0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274641"/>
            <a:ext cx="30861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41"/>
            <a:ext cx="90297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0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1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4406903"/>
            <a:ext cx="116586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2906713"/>
            <a:ext cx="11658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5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3"/>
            <a:ext cx="6057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1600203"/>
            <a:ext cx="6057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4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606028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606028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0" y="1535113"/>
            <a:ext cx="60626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0" y="2174875"/>
            <a:ext cx="60626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8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9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6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273050"/>
            <a:ext cx="451247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273053"/>
            <a:ext cx="76676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435103"/>
            <a:ext cx="451247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7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4800600"/>
            <a:ext cx="8229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612775"/>
            <a:ext cx="8229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5367338"/>
            <a:ext cx="8229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9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1234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3"/>
            <a:ext cx="12344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0D63-67FD-864E-A48C-A2B4C69F5E74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6356353"/>
            <a:ext cx="434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63563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29050-4A15-E54A-843C-30E5C466D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1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arallelogram 28"/>
          <p:cNvSpPr/>
          <p:nvPr/>
        </p:nvSpPr>
        <p:spPr>
          <a:xfrm rot="16200000">
            <a:off x="4607369" y="1633402"/>
            <a:ext cx="940139" cy="955362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allelogram 29"/>
          <p:cNvSpPr/>
          <p:nvPr/>
        </p:nvSpPr>
        <p:spPr>
          <a:xfrm rot="16200000">
            <a:off x="2735461" y="2105393"/>
            <a:ext cx="940139" cy="93715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Parallelogram 30"/>
          <p:cNvSpPr/>
          <p:nvPr/>
        </p:nvSpPr>
        <p:spPr>
          <a:xfrm rot="16200000">
            <a:off x="3671567" y="1881804"/>
            <a:ext cx="940139" cy="91623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arallelogram 31"/>
          <p:cNvSpPr/>
          <p:nvPr/>
        </p:nvSpPr>
        <p:spPr>
          <a:xfrm rot="16200000">
            <a:off x="4605546" y="2344158"/>
            <a:ext cx="940139" cy="955362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arallelogram 32"/>
          <p:cNvSpPr/>
          <p:nvPr/>
        </p:nvSpPr>
        <p:spPr>
          <a:xfrm rot="16200000">
            <a:off x="2733638" y="2825558"/>
            <a:ext cx="940139" cy="93715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Parallelogram 33"/>
          <p:cNvSpPr/>
          <p:nvPr/>
        </p:nvSpPr>
        <p:spPr>
          <a:xfrm rot="16200000">
            <a:off x="3669744" y="2604002"/>
            <a:ext cx="940139" cy="91623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arallelogram 34"/>
          <p:cNvSpPr/>
          <p:nvPr/>
        </p:nvSpPr>
        <p:spPr>
          <a:xfrm rot="16200000">
            <a:off x="4605546" y="3055666"/>
            <a:ext cx="940139" cy="955362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Parallelogram 35"/>
          <p:cNvSpPr/>
          <p:nvPr/>
        </p:nvSpPr>
        <p:spPr>
          <a:xfrm rot="16200000">
            <a:off x="2733638" y="3537066"/>
            <a:ext cx="940139" cy="93715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arallelogram 36"/>
          <p:cNvSpPr/>
          <p:nvPr/>
        </p:nvSpPr>
        <p:spPr>
          <a:xfrm rot="16200000">
            <a:off x="3669744" y="3315510"/>
            <a:ext cx="940139" cy="91623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Parallelogram 37"/>
          <p:cNvSpPr/>
          <p:nvPr/>
        </p:nvSpPr>
        <p:spPr>
          <a:xfrm rot="16200000">
            <a:off x="8710386" y="1596431"/>
            <a:ext cx="940139" cy="955362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Parallelogram 38"/>
          <p:cNvSpPr/>
          <p:nvPr/>
        </p:nvSpPr>
        <p:spPr>
          <a:xfrm rot="16200000">
            <a:off x="6859536" y="2066178"/>
            <a:ext cx="940139" cy="937159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Parallelogram 39"/>
          <p:cNvSpPr/>
          <p:nvPr/>
        </p:nvSpPr>
        <p:spPr>
          <a:xfrm rot="16200000">
            <a:off x="7786235" y="1844624"/>
            <a:ext cx="940139" cy="916239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Parallelogram 40"/>
          <p:cNvSpPr/>
          <p:nvPr/>
        </p:nvSpPr>
        <p:spPr>
          <a:xfrm rot="16200000">
            <a:off x="8710807" y="2295536"/>
            <a:ext cx="940139" cy="955362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Parallelogram 41"/>
          <p:cNvSpPr/>
          <p:nvPr/>
        </p:nvSpPr>
        <p:spPr>
          <a:xfrm rot="16200000">
            <a:off x="6857713" y="2776936"/>
            <a:ext cx="940139" cy="937159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Parallelogram 42"/>
          <p:cNvSpPr/>
          <p:nvPr/>
        </p:nvSpPr>
        <p:spPr>
          <a:xfrm rot="16200000">
            <a:off x="7784412" y="2555380"/>
            <a:ext cx="940139" cy="916239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Parallelogram 43"/>
          <p:cNvSpPr/>
          <p:nvPr/>
        </p:nvSpPr>
        <p:spPr>
          <a:xfrm rot="16200000">
            <a:off x="8720214" y="3007044"/>
            <a:ext cx="940139" cy="955362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Parallelogram 44"/>
          <p:cNvSpPr/>
          <p:nvPr/>
        </p:nvSpPr>
        <p:spPr>
          <a:xfrm rot="16200000">
            <a:off x="6857713" y="3488444"/>
            <a:ext cx="940139" cy="937159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Parallelogram 45"/>
          <p:cNvSpPr/>
          <p:nvPr/>
        </p:nvSpPr>
        <p:spPr>
          <a:xfrm rot="16200000">
            <a:off x="7775005" y="3266888"/>
            <a:ext cx="940139" cy="91623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arallelogram 46"/>
          <p:cNvSpPr/>
          <p:nvPr/>
        </p:nvSpPr>
        <p:spPr>
          <a:xfrm rot="16200000">
            <a:off x="12656981" y="1499496"/>
            <a:ext cx="940139" cy="955362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Parallelogram 47"/>
          <p:cNvSpPr/>
          <p:nvPr/>
        </p:nvSpPr>
        <p:spPr>
          <a:xfrm rot="16200000">
            <a:off x="10794480" y="1980894"/>
            <a:ext cx="940139" cy="93715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Parallelogram 48"/>
          <p:cNvSpPr/>
          <p:nvPr/>
        </p:nvSpPr>
        <p:spPr>
          <a:xfrm rot="16200000">
            <a:off x="11721179" y="1759340"/>
            <a:ext cx="940139" cy="916239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Parallelogram 49"/>
          <p:cNvSpPr/>
          <p:nvPr/>
        </p:nvSpPr>
        <p:spPr>
          <a:xfrm rot="16200000">
            <a:off x="12655158" y="2210252"/>
            <a:ext cx="940139" cy="955362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Parallelogram 50"/>
          <p:cNvSpPr/>
          <p:nvPr/>
        </p:nvSpPr>
        <p:spPr>
          <a:xfrm rot="16200000">
            <a:off x="10792657" y="2693687"/>
            <a:ext cx="940139" cy="93715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Parallelogram 51"/>
          <p:cNvSpPr/>
          <p:nvPr/>
        </p:nvSpPr>
        <p:spPr>
          <a:xfrm rot="16200000">
            <a:off x="11719356" y="2448930"/>
            <a:ext cx="940139" cy="916239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Parallelogram 52"/>
          <p:cNvSpPr/>
          <p:nvPr/>
        </p:nvSpPr>
        <p:spPr>
          <a:xfrm rot="16200000">
            <a:off x="12655158" y="2921760"/>
            <a:ext cx="940139" cy="955362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Parallelogram 53"/>
          <p:cNvSpPr/>
          <p:nvPr/>
        </p:nvSpPr>
        <p:spPr>
          <a:xfrm rot="16200000">
            <a:off x="10792657" y="3405195"/>
            <a:ext cx="940139" cy="93715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Parallelogram 54"/>
          <p:cNvSpPr/>
          <p:nvPr/>
        </p:nvSpPr>
        <p:spPr>
          <a:xfrm rot="16200000">
            <a:off x="11719356" y="3172197"/>
            <a:ext cx="940139" cy="916239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351882" y="649505"/>
            <a:ext cx="1923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LATE NOACHIAN / </a:t>
            </a:r>
          </a:p>
          <a:p>
            <a:pPr algn="ctr"/>
            <a:r>
              <a:rPr lang="en-US" b="1" dirty="0" smtClean="0"/>
              <a:t>EARLY HESPERIAN</a:t>
            </a:r>
            <a:endParaRPr lang="en-US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7443561" y="646068"/>
            <a:ext cx="1270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HESPERIAN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0330420" y="635380"/>
            <a:ext cx="3244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LATE HESPERIAN / AMAZONIAN</a:t>
            </a:r>
            <a:endParaRPr lang="en-US" b="1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3202894" y="4280016"/>
            <a:ext cx="1933684" cy="49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2279565" y="2326038"/>
            <a:ext cx="0" cy="21592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 rot="20697671">
            <a:off x="3774433" y="4446373"/>
            <a:ext cx="105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CO2 </a:t>
            </a:r>
            <a:r>
              <a:rPr lang="en-US" dirty="0" smtClean="0"/>
              <a:t>(bar)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1440557" y="3157931"/>
            <a:ext cx="1012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non-CO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warming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536998" y="1251840"/>
            <a:ext cx="1120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valley networks</a:t>
            </a:r>
            <a:endParaRPr lang="en-US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6683222" y="1002808"/>
            <a:ext cx="292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sedimentary rocks (LCS/RHY)</a:t>
            </a:r>
            <a:endParaRPr lang="en-US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11238676" y="977654"/>
            <a:ext cx="1361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alluvial fans</a:t>
            </a:r>
            <a:endParaRPr lang="en-US" i="1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229100" y="466763"/>
            <a:ext cx="78311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8031848" y="20168"/>
            <a:ext cx="61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7" name="Parallelogram 76"/>
          <p:cNvSpPr/>
          <p:nvPr/>
        </p:nvSpPr>
        <p:spPr>
          <a:xfrm rot="16200000">
            <a:off x="1283839" y="669223"/>
            <a:ext cx="743946" cy="463363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1887494" y="692289"/>
            <a:ext cx="1121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permitted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887493" y="1295836"/>
            <a:ext cx="102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excluded</a:t>
            </a:r>
            <a:endParaRPr lang="en-US" dirty="0"/>
          </a:p>
        </p:txBody>
      </p:sp>
      <p:sp>
        <p:nvSpPr>
          <p:cNvPr id="80" name="Parallelogram 79"/>
          <p:cNvSpPr/>
          <p:nvPr/>
        </p:nvSpPr>
        <p:spPr>
          <a:xfrm rot="16200000">
            <a:off x="1283838" y="1305889"/>
            <a:ext cx="743946" cy="463363"/>
          </a:xfrm>
          <a:prstGeom prst="parallelogram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7306661" y="4196713"/>
            <a:ext cx="1933684" cy="49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11319679" y="4119924"/>
            <a:ext cx="1933684" cy="49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 rot="20741333">
            <a:off x="4828509" y="3784202"/>
            <a:ext cx="59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&gt;0.1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 rot="20741333">
            <a:off x="3866084" y="4038960"/>
            <a:ext cx="60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effectLst/>
                <a:latin typeface="Times New Roman"/>
                <a:ea typeface="SimSun"/>
              </a:rPr>
              <a:t>~</a:t>
            </a:r>
            <a:r>
              <a:rPr lang="en-US" dirty="0" smtClean="0"/>
              <a:t>0.1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 rot="20741333">
            <a:off x="2893663" y="4290713"/>
            <a:ext cx="607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imes New Roman"/>
                <a:ea typeface="SimSun"/>
              </a:rPr>
              <a:t>&lt;</a:t>
            </a:r>
            <a:r>
              <a:rPr lang="en-US" dirty="0" smtClean="0"/>
              <a:t>0.1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rot="20741333">
            <a:off x="8937953" y="3736977"/>
            <a:ext cx="59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&gt;0.1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 rot="20741333">
            <a:off x="7975528" y="3991735"/>
            <a:ext cx="60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effectLst/>
                <a:latin typeface="Times New Roman"/>
                <a:ea typeface="SimSun"/>
              </a:rPr>
              <a:t>~</a:t>
            </a:r>
            <a:r>
              <a:rPr lang="en-US" dirty="0" smtClean="0"/>
              <a:t>0.1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 rot="20741333">
            <a:off x="7003107" y="4243488"/>
            <a:ext cx="607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imes New Roman"/>
                <a:ea typeface="SimSun"/>
              </a:rPr>
              <a:t>&lt;</a:t>
            </a:r>
            <a:r>
              <a:rPr lang="en-US" dirty="0" smtClean="0"/>
              <a:t>0.1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 rot="20741333">
            <a:off x="12873561" y="3677105"/>
            <a:ext cx="59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&gt;0.1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 rot="20741333">
            <a:off x="11911136" y="3931863"/>
            <a:ext cx="60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effectLst/>
                <a:latin typeface="Times New Roman"/>
                <a:ea typeface="SimSun"/>
              </a:rPr>
              <a:t>~</a:t>
            </a:r>
            <a:r>
              <a:rPr lang="en-US" dirty="0" smtClean="0"/>
              <a:t>0.1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 rot="20741333">
            <a:off x="11005884" y="4147299"/>
            <a:ext cx="607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imes New Roman"/>
                <a:ea typeface="SimSun"/>
              </a:rPr>
              <a:t>&lt;</a:t>
            </a:r>
            <a:r>
              <a:rPr lang="en-US" dirty="0" smtClean="0"/>
              <a:t>0.1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 rot="20707395">
            <a:off x="7891776" y="4354993"/>
            <a:ext cx="105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CO2 </a:t>
            </a:r>
            <a:r>
              <a:rPr lang="en-US" dirty="0" smtClean="0"/>
              <a:t>(bar)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 rot="20725585">
            <a:off x="11827357" y="4349091"/>
            <a:ext cx="105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CO2 </a:t>
            </a:r>
            <a:r>
              <a:rPr lang="en-US" dirty="0" smtClean="0"/>
              <a:t>(bar)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 rot="16200000">
            <a:off x="2370870" y="2549675"/>
            <a:ext cx="43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&gt;30K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 rot="16200000">
            <a:off x="2299460" y="3373821"/>
            <a:ext cx="55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15-30K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 rot="16200000">
            <a:off x="2234920" y="3944159"/>
            <a:ext cx="65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&lt;15K</a:t>
            </a:r>
            <a:endParaRPr lang="en-US" dirty="0"/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6366767" y="2271720"/>
            <a:ext cx="0" cy="21592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 rot="16200000">
            <a:off x="5527759" y="3103613"/>
            <a:ext cx="1012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non-CO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warming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 rot="16200000">
            <a:off x="6458072" y="2495357"/>
            <a:ext cx="43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&gt;30K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 rot="16200000">
            <a:off x="6386662" y="3319503"/>
            <a:ext cx="55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15-30K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6322122" y="3889841"/>
            <a:ext cx="65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&lt;15K</a:t>
            </a:r>
            <a:endParaRPr lang="en-US" dirty="0"/>
          </a:p>
        </p:txBody>
      </p:sp>
      <p:cxnSp>
        <p:nvCxnSpPr>
          <p:cNvPr id="109" name="Straight Arrow Connector 108"/>
          <p:cNvCxnSpPr/>
          <p:nvPr/>
        </p:nvCxnSpPr>
        <p:spPr>
          <a:xfrm flipV="1">
            <a:off x="10311318" y="2202293"/>
            <a:ext cx="0" cy="21592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 rot="16200000">
            <a:off x="9472310" y="3034186"/>
            <a:ext cx="1012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non-CO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warming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 rot="16200000">
            <a:off x="10402623" y="2425930"/>
            <a:ext cx="43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&gt;30K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 rot="16200000">
            <a:off x="10331213" y="3250076"/>
            <a:ext cx="55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15-30K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 rot="16200000">
            <a:off x="10266673" y="3820414"/>
            <a:ext cx="65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&lt;15K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02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87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 Kite</dc:creator>
  <cp:lastModifiedBy>Edwin Kite</cp:lastModifiedBy>
  <cp:revision>18</cp:revision>
  <dcterms:created xsi:type="dcterms:W3CDTF">2019-04-28T04:32:34Z</dcterms:created>
  <dcterms:modified xsi:type="dcterms:W3CDTF">2019-04-28T18:32:48Z</dcterms:modified>
</cp:coreProperties>
</file>